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4" r:id="rId2"/>
    <p:sldId id="279" r:id="rId3"/>
    <p:sldId id="270" r:id="rId4"/>
    <p:sldId id="271" r:id="rId5"/>
    <p:sldId id="272" r:id="rId6"/>
    <p:sldId id="274" r:id="rId7"/>
    <p:sldId id="276" r:id="rId8"/>
    <p:sldId id="281" r:id="rId9"/>
    <p:sldId id="275" r:id="rId10"/>
    <p:sldId id="257" r:id="rId11"/>
    <p:sldId id="258" r:id="rId12"/>
    <p:sldId id="259" r:id="rId13"/>
    <p:sldId id="260" r:id="rId14"/>
    <p:sldId id="261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85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66154-B526-4E94-B365-314FF4EFB6E6}" type="datetimeFigureOut">
              <a:rPr lang="tr-TR" smtClean="0"/>
              <a:t>24.1.2019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C7E0C-9126-41F0-84BB-33D5437EAC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085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016-81A5-4ABF-97B8-4FC41C329654}" type="datetimeFigureOut">
              <a:rPr lang="tr-TR" smtClean="0"/>
              <a:t>24.1.2019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28ED-4C46-4134-97EB-7578836D0B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007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016-81A5-4ABF-97B8-4FC41C329654}" type="datetimeFigureOut">
              <a:rPr lang="tr-TR" smtClean="0"/>
              <a:t>24.1.2019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28ED-4C46-4134-97EB-7578836D0B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310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016-81A5-4ABF-97B8-4FC41C329654}" type="datetimeFigureOut">
              <a:rPr lang="tr-TR" smtClean="0"/>
              <a:t>24.1.2019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28ED-4C46-4134-97EB-7578836D0B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80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016-81A5-4ABF-97B8-4FC41C329654}" type="datetimeFigureOut">
              <a:rPr lang="tr-TR" smtClean="0"/>
              <a:t>24.1.2019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28ED-4C46-4134-97EB-7578836D0B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328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016-81A5-4ABF-97B8-4FC41C329654}" type="datetimeFigureOut">
              <a:rPr lang="tr-TR" smtClean="0"/>
              <a:t>24.1.2019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28ED-4C46-4134-97EB-7578836D0B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137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016-81A5-4ABF-97B8-4FC41C329654}" type="datetimeFigureOut">
              <a:rPr lang="tr-TR" smtClean="0"/>
              <a:t>24.1.2019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28ED-4C46-4134-97EB-7578836D0B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510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016-81A5-4ABF-97B8-4FC41C329654}" type="datetimeFigureOut">
              <a:rPr lang="tr-TR" smtClean="0"/>
              <a:t>24.1.2019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28ED-4C46-4134-97EB-7578836D0B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397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016-81A5-4ABF-97B8-4FC41C329654}" type="datetimeFigureOut">
              <a:rPr lang="tr-TR" smtClean="0"/>
              <a:t>24.1.2019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28ED-4C46-4134-97EB-7578836D0B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009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016-81A5-4ABF-97B8-4FC41C329654}" type="datetimeFigureOut">
              <a:rPr lang="tr-TR" smtClean="0"/>
              <a:t>24.1.2019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28ED-4C46-4134-97EB-7578836D0B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988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016-81A5-4ABF-97B8-4FC41C329654}" type="datetimeFigureOut">
              <a:rPr lang="tr-TR" smtClean="0"/>
              <a:t>24.1.2019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28ED-4C46-4134-97EB-7578836D0B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6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016-81A5-4ABF-97B8-4FC41C329654}" type="datetimeFigureOut">
              <a:rPr lang="tr-TR" smtClean="0"/>
              <a:t>24.1.2019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28ED-4C46-4134-97EB-7578836D0B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957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5B016-81A5-4ABF-97B8-4FC41C329654}" type="datetimeFigureOut">
              <a:rPr lang="tr-TR" smtClean="0"/>
              <a:t>24.1.2019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028ED-4C46-4134-97EB-7578836D0B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841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tyyc.yok.gov.t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grenci.igdir.edu.tr/ogrenci/ebp/organizasyon.aspx?kultur=tr-TR&amp;Mod=1&amp;Menu=0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" y="0"/>
            <a:ext cx="12184673" cy="6858000"/>
          </a:xfrm>
        </p:spPr>
      </p:pic>
      <p:sp>
        <p:nvSpPr>
          <p:cNvPr id="3" name="Metin kutusu 2"/>
          <p:cNvSpPr txBox="1"/>
          <p:nvPr/>
        </p:nvSpPr>
        <p:spPr>
          <a:xfrm>
            <a:off x="1570094" y="4049245"/>
            <a:ext cx="8335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FF0000"/>
                </a:solidFill>
                <a:effectLst>
                  <a:outerShdw dir="15420000" algn="ctr" rotWithShape="0">
                    <a:srgbClr val="000000">
                      <a:alpha val="5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TÜRKİYE YÜKSEKÖĞRETİM YETERLİLİKLER ÇERÇEVESİ</a:t>
            </a:r>
            <a:endParaRPr lang="tr-TR" sz="3000" dirty="0">
              <a:solidFill>
                <a:srgbClr val="FF0000"/>
              </a:solidFill>
              <a:effectLst>
                <a:outerShdw dir="15420000" algn="ctr" rotWithShape="0">
                  <a:srgbClr val="000000">
                    <a:alpha val="5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9041" cy="685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09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426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" y="202223"/>
            <a:ext cx="12063046" cy="657664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1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" name="İçerik Yer Tutucusu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62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1" y="211015"/>
            <a:ext cx="11649807" cy="6596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89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8" y="500989"/>
            <a:ext cx="11311095" cy="5855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25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7008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28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58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2" y="0"/>
            <a:ext cx="12027876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86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75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idx="1"/>
          </p:nvPr>
        </p:nvSpPr>
        <p:spPr>
          <a:xfrm>
            <a:off x="169984" y="67164"/>
            <a:ext cx="11901854" cy="6790836"/>
          </a:xfrm>
        </p:spPr>
        <p:txBody>
          <a:bodyPr/>
          <a:lstStyle/>
          <a:p>
            <a:r>
              <a:rPr lang="tr-TR" dirty="0">
                <a:hlinkClick r:id="rId2"/>
              </a:rPr>
              <a:t>http://tyyc.yok.gov.tr/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624255"/>
            <a:ext cx="12071838" cy="614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06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2" y="28943"/>
            <a:ext cx="11917760" cy="6609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99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2" y="114300"/>
            <a:ext cx="11825654" cy="674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882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9469" y="5112971"/>
            <a:ext cx="12121662" cy="1325563"/>
          </a:xfrm>
        </p:spPr>
        <p:txBody>
          <a:bodyPr/>
          <a:lstStyle/>
          <a:p>
            <a:r>
              <a:rPr lang="tr-TR" u="sng" dirty="0">
                <a:solidFill>
                  <a:srgbClr val="FF0000"/>
                </a:solidFill>
                <a:hlinkClick r:id="rId3"/>
              </a:rPr>
              <a:t>http://ogrenci.igdir.edu.tr/ogrenci/ebp/organizasyon.aspx?kultur=tr-TR&amp;Mod=1&amp;Menu=0</a:t>
            </a:r>
            <a:endParaRPr lang="tr-TR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8" y="87922"/>
            <a:ext cx="11922369" cy="6611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80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8" y="193431"/>
            <a:ext cx="11764109" cy="6532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68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" y="0"/>
            <a:ext cx="11922369" cy="6778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51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" y="87922"/>
            <a:ext cx="12168554" cy="6770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5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51" y="96715"/>
            <a:ext cx="11869718" cy="6611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05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37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" y="140676"/>
            <a:ext cx="12104077" cy="6822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30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11</Words>
  <Application>Microsoft Office PowerPoint</Application>
  <PresentationFormat>Özel</PresentationFormat>
  <Paragraphs>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http://ogrenci.igdir.edu.tr/ogrenci/ebp/organizasyon.aspx?kultur=tr-TR&amp;Mod=1&amp;Menu=0</vt:lpstr>
    </vt:vector>
  </TitlesOfParts>
  <Company>Silentall Unattended Installer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OmerOZGER</dc:creator>
  <cp:lastModifiedBy>MetinPC</cp:lastModifiedBy>
  <cp:revision>18</cp:revision>
  <dcterms:created xsi:type="dcterms:W3CDTF">2019-01-17T09:39:10Z</dcterms:created>
  <dcterms:modified xsi:type="dcterms:W3CDTF">2019-01-24T06:23:48Z</dcterms:modified>
</cp:coreProperties>
</file>