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84" r:id="rId2"/>
    <p:sldId id="279" r:id="rId3"/>
    <p:sldId id="270" r:id="rId4"/>
    <p:sldId id="271" r:id="rId5"/>
    <p:sldId id="272" r:id="rId6"/>
    <p:sldId id="274" r:id="rId7"/>
    <p:sldId id="276" r:id="rId8"/>
    <p:sldId id="281" r:id="rId9"/>
    <p:sldId id="275" r:id="rId10"/>
    <p:sldId id="257" r:id="rId11"/>
    <p:sldId id="258" r:id="rId12"/>
    <p:sldId id="259" r:id="rId13"/>
    <p:sldId id="260" r:id="rId14"/>
    <p:sldId id="261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85" r:id="rId2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2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D66154-B526-4E94-B365-314FF4EFB6E6}" type="datetimeFigureOut">
              <a:rPr lang="tr-TR" smtClean="0"/>
              <a:t>24.1.2019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2C7E0C-9126-41F0-84BB-33D5437EAC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0859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5B016-81A5-4ABF-97B8-4FC41C329654}" type="datetimeFigureOut">
              <a:rPr lang="tr-TR" smtClean="0"/>
              <a:t>24.1.2019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028ED-4C46-4134-97EB-7578836D0B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0072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5B016-81A5-4ABF-97B8-4FC41C329654}" type="datetimeFigureOut">
              <a:rPr lang="tr-TR" smtClean="0"/>
              <a:t>24.1.2019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028ED-4C46-4134-97EB-7578836D0B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3103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5B016-81A5-4ABF-97B8-4FC41C329654}" type="datetimeFigureOut">
              <a:rPr lang="tr-TR" smtClean="0"/>
              <a:t>24.1.2019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028ED-4C46-4134-97EB-7578836D0B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1803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5B016-81A5-4ABF-97B8-4FC41C329654}" type="datetimeFigureOut">
              <a:rPr lang="tr-TR" smtClean="0"/>
              <a:t>24.1.2019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028ED-4C46-4134-97EB-7578836D0B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3288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5B016-81A5-4ABF-97B8-4FC41C329654}" type="datetimeFigureOut">
              <a:rPr lang="tr-TR" smtClean="0"/>
              <a:t>24.1.2019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028ED-4C46-4134-97EB-7578836D0B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1370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5B016-81A5-4ABF-97B8-4FC41C329654}" type="datetimeFigureOut">
              <a:rPr lang="tr-TR" smtClean="0"/>
              <a:t>24.1.2019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028ED-4C46-4134-97EB-7578836D0B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5105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5B016-81A5-4ABF-97B8-4FC41C329654}" type="datetimeFigureOut">
              <a:rPr lang="tr-TR" smtClean="0"/>
              <a:t>24.1.2019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028ED-4C46-4134-97EB-7578836D0B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3970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5B016-81A5-4ABF-97B8-4FC41C329654}" type="datetimeFigureOut">
              <a:rPr lang="tr-TR" smtClean="0"/>
              <a:t>24.1.2019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028ED-4C46-4134-97EB-7578836D0B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0092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5B016-81A5-4ABF-97B8-4FC41C329654}" type="datetimeFigureOut">
              <a:rPr lang="tr-TR" smtClean="0"/>
              <a:t>24.1.2019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028ED-4C46-4134-97EB-7578836D0B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9885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5B016-81A5-4ABF-97B8-4FC41C329654}" type="datetimeFigureOut">
              <a:rPr lang="tr-TR" smtClean="0"/>
              <a:t>24.1.2019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028ED-4C46-4134-97EB-7578836D0B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863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5B016-81A5-4ABF-97B8-4FC41C329654}" type="datetimeFigureOut">
              <a:rPr lang="tr-TR" smtClean="0"/>
              <a:t>24.1.2019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028ED-4C46-4134-97EB-7578836D0B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9576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05B016-81A5-4ABF-97B8-4FC41C329654}" type="datetimeFigureOut">
              <a:rPr lang="tr-TR" smtClean="0"/>
              <a:t>24.1.2019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8028ED-4C46-4134-97EB-7578836D0B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8410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tyyc.yok.gov.tr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ogrenci.igdir.edu.tr/ogrenci/ebp/organizasyon.aspx?kultur=tr-TR&amp;Mod=1&amp;Menu=0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İçerik Yer Tutucusu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7" y="0"/>
            <a:ext cx="12184673" cy="6858000"/>
          </a:xfrm>
        </p:spPr>
      </p:pic>
      <p:sp>
        <p:nvSpPr>
          <p:cNvPr id="3" name="Metin kutusu 2"/>
          <p:cNvSpPr txBox="1"/>
          <p:nvPr/>
        </p:nvSpPr>
        <p:spPr>
          <a:xfrm>
            <a:off x="1570094" y="4049245"/>
            <a:ext cx="83351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000" b="1" dirty="0">
                <a:solidFill>
                  <a:srgbClr val="FF0000"/>
                </a:solidFill>
                <a:effectLst>
                  <a:outerShdw dir="15420000" algn="ctr" rotWithShape="0">
                    <a:srgbClr val="000000">
                      <a:alpha val="5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TÜRKİYE YÜKSEKÖĞRETİM YETERLİLİKLER ÇERÇEVESİ</a:t>
            </a:r>
            <a:endParaRPr lang="tr-TR" sz="3000" dirty="0">
              <a:solidFill>
                <a:srgbClr val="FF0000"/>
              </a:solidFill>
              <a:effectLst>
                <a:outerShdw dir="15420000" algn="ctr" rotWithShape="0">
                  <a:srgbClr val="000000">
                    <a:alpha val="5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37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219041" cy="68580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30996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336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2426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6" y="202223"/>
            <a:ext cx="12063046" cy="6576646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0412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7" name="İçerik Yer Tutucusu 1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16255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561" y="211015"/>
            <a:ext cx="11649807" cy="65967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5894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28" y="500989"/>
            <a:ext cx="11311095" cy="58558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4252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7008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02870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4583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2" y="0"/>
            <a:ext cx="12027876" cy="68580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860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07538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idx="1"/>
          </p:nvPr>
        </p:nvSpPr>
        <p:spPr>
          <a:xfrm>
            <a:off x="169984" y="67164"/>
            <a:ext cx="11901854" cy="6790836"/>
          </a:xfrm>
        </p:spPr>
        <p:txBody>
          <a:bodyPr/>
          <a:lstStyle/>
          <a:p>
            <a:r>
              <a:rPr lang="tr-TR" dirty="0">
                <a:hlinkClick r:id="rId2"/>
              </a:rPr>
              <a:t>http://tyyc.yok.gov.tr/</a:t>
            </a:r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162" y="624255"/>
            <a:ext cx="12071838" cy="61461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3065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02" y="28943"/>
            <a:ext cx="11917760" cy="66092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39945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92" y="114300"/>
            <a:ext cx="11825654" cy="6743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18827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9469" y="5112971"/>
            <a:ext cx="12121662" cy="1325563"/>
          </a:xfrm>
        </p:spPr>
        <p:txBody>
          <a:bodyPr/>
          <a:lstStyle/>
          <a:p>
            <a:r>
              <a:rPr lang="tr-TR" u="sng" dirty="0">
                <a:solidFill>
                  <a:srgbClr val="FF0000"/>
                </a:solidFill>
                <a:hlinkClick r:id="rId3"/>
              </a:rPr>
              <a:t>http://ogrenci.igdir.edu.tr/ogrenci/ebp/organizasyon.aspx?kultur=tr-TR&amp;Mod=1&amp;Menu=0</a:t>
            </a:r>
            <a:endParaRPr lang="tr-TR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043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68" y="87922"/>
            <a:ext cx="11922369" cy="66118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9806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68" y="193431"/>
            <a:ext cx="11764109" cy="65326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2689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3" y="0"/>
            <a:ext cx="11922369" cy="67788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05136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3" y="87922"/>
            <a:ext cx="12168554" cy="67700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71540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51" y="96715"/>
            <a:ext cx="11869718" cy="66118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60579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986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9379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3" y="140676"/>
            <a:ext cx="12104077" cy="68228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5305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11</Words>
  <Application>Microsoft Office PowerPoint</Application>
  <PresentationFormat>Özel</PresentationFormat>
  <Paragraphs>3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3" baseType="lpstr"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http://ogrenci.igdir.edu.tr/ogrenci/ebp/organizasyon.aspx?kultur=tr-TR&amp;Mod=1&amp;Menu=0</vt:lpstr>
    </vt:vector>
  </TitlesOfParts>
  <Company>Silentall Unattended Installer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OmerOZGER</dc:creator>
  <cp:lastModifiedBy>MetinPC</cp:lastModifiedBy>
  <cp:revision>18</cp:revision>
  <dcterms:created xsi:type="dcterms:W3CDTF">2019-01-17T09:39:10Z</dcterms:created>
  <dcterms:modified xsi:type="dcterms:W3CDTF">2019-01-24T06:23:48Z</dcterms:modified>
</cp:coreProperties>
</file>