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89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80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9893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22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5790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23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823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54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43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53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46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45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69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49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98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0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DDF66-F939-4C20-AF6B-55A01AFABE32}" type="datetimeFigureOut">
              <a:rPr lang="tr-TR" smtClean="0"/>
              <a:t>5.07.2025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83B144D-5076-4AE5-9591-6B5316F9A3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857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grenci.igdir.edu.tr/ogrenci/ogr0228/default.aspx?lang=tr-T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ogrenci.igdir.edu.t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825190"/>
            <a:ext cx="8915399" cy="1616927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/>
              <a:t>MİSAFİR ÖĞRENCİ </a:t>
            </a:r>
            <a:br>
              <a:rPr lang="tr-TR" sz="3600" b="1" dirty="0" smtClean="0"/>
            </a:br>
            <a:r>
              <a:rPr lang="tr-TR" sz="3600" b="1" dirty="0" smtClean="0"/>
              <a:t>OTOMASYON </a:t>
            </a:r>
            <a:r>
              <a:rPr lang="tr-TR" sz="3600" b="1" dirty="0" smtClean="0"/>
              <a:t>KAYIT İŞLEMLERİ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sz="5900" b="1" dirty="0" smtClean="0"/>
              <a:t>IĞDIR ÜNİVERSİTESİ</a:t>
            </a:r>
          </a:p>
          <a:p>
            <a:r>
              <a:rPr lang="tr-TR" sz="5900" b="1" dirty="0" smtClean="0"/>
              <a:t>ÖĞRENCİ İŞLERİ DAİRE BAŞKANLIĞI</a:t>
            </a:r>
            <a:endParaRPr lang="tr-TR" sz="5900" b="1" dirty="0"/>
          </a:p>
        </p:txBody>
      </p:sp>
      <p:pic>
        <p:nvPicPr>
          <p:cNvPr id="1026" name="Picture 2" descr="https://ogrenci.igdir.edu.tr/musimg.aspx?t=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15" y="412594"/>
            <a:ext cx="1806498" cy="172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79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59" y="412595"/>
            <a:ext cx="10091853" cy="5498627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Iğdır Üniversitesi Yaz Okuluna hoş geldiniz.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2024-2025 Eğitim </a:t>
            </a:r>
            <a:r>
              <a:rPr lang="tr-TR" dirty="0" smtClean="0"/>
              <a:t>Öğretim yılı Yaz Döneminde </a:t>
            </a:r>
            <a:r>
              <a:rPr lang="tr-TR" dirty="0" smtClean="0"/>
              <a:t>İlahiyat </a:t>
            </a:r>
            <a:r>
              <a:rPr lang="tr-TR" dirty="0" smtClean="0"/>
              <a:t>Fakültesi ve Hemşirelik programlarında açılacak olan yaz okulu derslerine kayıtlanmanız için öncelikle Üniversitemiz Otomasyon Sistemine (OBS) kayıt olmanız gerekmektedir. </a:t>
            </a:r>
            <a:r>
              <a:rPr lang="tr-TR" dirty="0" smtClean="0"/>
              <a:t>Aşağıya </a:t>
            </a:r>
            <a:r>
              <a:rPr lang="tr-TR" dirty="0" smtClean="0"/>
              <a:t>sunduğumuz linke tıklayarak Misafir Öğrenci Başvuru sayfasına gidiniz.</a:t>
            </a:r>
          </a:p>
          <a:p>
            <a:pPr marL="0" indent="0" algn="just">
              <a:buNone/>
            </a:pPr>
            <a:r>
              <a:rPr lang="tr-TR" dirty="0" smtClean="0"/>
              <a:t>Link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00B0F0"/>
                </a:solidFill>
                <a:hlinkClick r:id="rId2"/>
              </a:rPr>
              <a:t>https://ogrenci.igdir.edu.tr/ogrenci/ogr0228/default.aspx?lang=tr-TR</a:t>
            </a:r>
            <a:endParaRPr lang="tr-T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44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1.adım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59" y="1170878"/>
            <a:ext cx="9835375" cy="4740344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              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Lütfen ‘’İlk Giriş’’ butonuna tıklayınız.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044" y="2007220"/>
            <a:ext cx="9731567" cy="436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550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93902" y="78060"/>
            <a:ext cx="9679259" cy="825190"/>
          </a:xfrm>
        </p:spPr>
        <p:txBody>
          <a:bodyPr>
            <a:noAutofit/>
          </a:bodyPr>
          <a:lstStyle/>
          <a:p>
            <a:r>
              <a:rPr lang="tr-TR" sz="1800" dirty="0" smtClean="0"/>
              <a:t>2.Adım</a:t>
            </a:r>
            <a:br>
              <a:rPr lang="tr-TR" sz="1800" dirty="0" smtClean="0"/>
            </a:br>
            <a:r>
              <a:rPr lang="tr-TR" sz="1800" dirty="0" smtClean="0"/>
              <a:t>Lütfen aşağıda gösterilen uyarılara dikkat </a:t>
            </a:r>
            <a:r>
              <a:rPr lang="tr-TR" sz="1800" dirty="0" smtClean="0"/>
              <a:t>ederek </a:t>
            </a:r>
            <a:r>
              <a:rPr lang="tr-TR" sz="1800" dirty="0" smtClean="0"/>
              <a:t>bilgilerinizi BÜYÜK </a:t>
            </a:r>
            <a:r>
              <a:rPr lang="tr-TR" sz="1800" dirty="0" smtClean="0"/>
              <a:t>harflerle doldurunuz ve kaydet yapınız. Yüzünüzü net gösterecek vesikalık bir fotoğraf ekleyiniz</a:t>
            </a:r>
            <a:endParaRPr lang="tr-TR" sz="18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094" y="1048215"/>
            <a:ext cx="8285355" cy="5809785"/>
          </a:xfrm>
        </p:spPr>
      </p:pic>
    </p:spTree>
    <p:extLst>
      <p:ext uri="{BB962C8B-B14F-4D97-AF65-F5344CB8AC3E}">
        <p14:creationId xmlns:p14="http://schemas.microsoft.com/office/powerpoint/2010/main" val="65645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94985" y="412595"/>
            <a:ext cx="10236820" cy="5498627"/>
          </a:xfrm>
        </p:spPr>
        <p:txBody>
          <a:bodyPr/>
          <a:lstStyle/>
          <a:p>
            <a:pPr algn="just"/>
            <a:r>
              <a:rPr lang="tr-TR" dirty="0" smtClean="0"/>
              <a:t>Tüm bilgiler doldurulduktan sonra kaydet yapılır ve aşağıya örnek bilgiler çıkacaktır. Öğrenci numarası otomatik verilecek, Öğrenci numarasının başına küçük o harfini getirdiğimizde kullanıcı adı olacaktır. Örneğin o9924000002. Şifre de T.C. Kimlik numarası olacaktır.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059" y="1962615"/>
            <a:ext cx="6441465" cy="360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58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60809" y="367990"/>
            <a:ext cx="10348331" cy="5543232"/>
          </a:xfrm>
        </p:spPr>
        <p:txBody>
          <a:bodyPr/>
          <a:lstStyle/>
          <a:p>
            <a:r>
              <a:rPr lang="tr-TR" dirty="0" smtClean="0"/>
              <a:t>Kullanıcı adı ve şifre aldıktan sonra Iğdır Otomasyon Sistemine giriş yapınız.</a:t>
            </a:r>
          </a:p>
          <a:p>
            <a:r>
              <a:rPr lang="tr-TR" dirty="0"/>
              <a:t>Giriş </a:t>
            </a:r>
            <a:r>
              <a:rPr lang="tr-TR" dirty="0" smtClean="0"/>
              <a:t>Linki için tıklayınız </a:t>
            </a:r>
            <a:r>
              <a:rPr lang="tr-TR" dirty="0">
                <a:solidFill>
                  <a:srgbClr val="00B0F0"/>
                </a:solidFill>
                <a:hlinkClick r:id="rId2"/>
              </a:rPr>
              <a:t>https://ogrenci.igdir.edu.tr</a:t>
            </a:r>
            <a:r>
              <a:rPr lang="tr-TR" dirty="0" smtClean="0">
                <a:solidFill>
                  <a:srgbClr val="00B0F0"/>
                </a:solidFill>
                <a:hlinkClick r:id="rId2"/>
              </a:rPr>
              <a:t>/</a:t>
            </a:r>
            <a:endParaRPr lang="tr-TR" dirty="0" smtClean="0">
              <a:solidFill>
                <a:srgbClr val="00B0F0"/>
              </a:solidFill>
            </a:endParaRPr>
          </a:p>
          <a:p>
            <a:r>
              <a:rPr lang="tr-TR" dirty="0"/>
              <a:t>Öğrenci numarasının başına küçük o harfini getirdiğimizde kullanıcı adı olacaktır. Örneğin o9924000002. Şifre de T.C. Kimlik numarası olacaktır.</a:t>
            </a:r>
            <a:endParaRPr lang="tr-TR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00B0F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809" y="2207941"/>
            <a:ext cx="8008971" cy="380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948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960" y="546410"/>
            <a:ext cx="10077257" cy="5854390"/>
          </a:xfrm>
        </p:spPr>
      </p:pic>
    </p:spTree>
    <p:extLst>
      <p:ext uri="{BB962C8B-B14F-4D97-AF65-F5344CB8AC3E}">
        <p14:creationId xmlns:p14="http://schemas.microsoft.com/office/powerpoint/2010/main" val="3081045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82390" y="646771"/>
            <a:ext cx="10222222" cy="5264451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DERS KAYITLARI İÇİN AYRI BİR SUNUM YAPILACAKTIR.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741120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159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MİSAFİR ÖĞRENCİ  OTOMASYON KAYIT İŞLEMLERİ</vt:lpstr>
      <vt:lpstr>PowerPoint Sunusu</vt:lpstr>
      <vt:lpstr>1.adım</vt:lpstr>
      <vt:lpstr>2.Adım Lütfen aşağıda gösterilen uyarılara dikkat ederek bilgilerinizi BÜYÜK harflerle doldurunuz ve kaydet yapınız. Yüzünüzü net gösterecek vesikalık bir fotoğraf ekleyiniz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MİSAFİR ÖĞRENCİ  OTOMASYONA KAYIT İŞLEMLERİ</dc:title>
  <dc:creator>Windows Kullanıcısı</dc:creator>
  <cp:lastModifiedBy>Windows Kullanıcısı</cp:lastModifiedBy>
  <cp:revision>13</cp:revision>
  <dcterms:created xsi:type="dcterms:W3CDTF">2025-07-05T10:57:12Z</dcterms:created>
  <dcterms:modified xsi:type="dcterms:W3CDTF">2025-07-05T12:04:00Z</dcterms:modified>
</cp:coreProperties>
</file>